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ylor Klis" initials="T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89"/>
    <p:restoredTop sz="94609"/>
  </p:normalViewPr>
  <p:slideViewPr>
    <p:cSldViewPr snapToGrid="0" snapToObjects="1">
      <p:cViewPr varScale="1">
        <p:scale>
          <a:sx n="93" d="100"/>
          <a:sy n="93" d="100"/>
        </p:scale>
        <p:origin x="8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04T13:10:47.859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F1F4-DE2A-994F-9F04-A1EA0CE420C8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3480-2058-4D46-8843-FF74AE4EA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9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F1F4-DE2A-994F-9F04-A1EA0CE420C8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3480-2058-4D46-8843-FF74AE4EA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9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F1F4-DE2A-994F-9F04-A1EA0CE420C8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3480-2058-4D46-8843-FF74AE4EA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8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F1F4-DE2A-994F-9F04-A1EA0CE420C8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3480-2058-4D46-8843-FF74AE4EA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4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F1F4-DE2A-994F-9F04-A1EA0CE420C8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3480-2058-4D46-8843-FF74AE4EA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9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F1F4-DE2A-994F-9F04-A1EA0CE420C8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3480-2058-4D46-8843-FF74AE4EA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F1F4-DE2A-994F-9F04-A1EA0CE420C8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3480-2058-4D46-8843-FF74AE4EA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67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F1F4-DE2A-994F-9F04-A1EA0CE420C8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3480-2058-4D46-8843-FF74AE4EA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8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F1F4-DE2A-994F-9F04-A1EA0CE420C8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3480-2058-4D46-8843-FF74AE4EA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F1F4-DE2A-994F-9F04-A1EA0CE420C8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3480-2058-4D46-8843-FF74AE4EA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6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F1F4-DE2A-994F-9F04-A1EA0CE420C8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3480-2058-4D46-8843-FF74AE4EA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9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6F1F4-DE2A-994F-9F04-A1EA0CE420C8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93480-2058-4D46-8843-FF74AE4EA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1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pivisionphotography.weebl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24" y="103032"/>
            <a:ext cx="3594278" cy="52280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9648497" y="4777075"/>
            <a:ext cx="25435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charset="0"/>
                <a:ea typeface="Segoe Script" charset="0"/>
                <a:cs typeface="Segoe Script" charset="0"/>
              </a:rPr>
              <a:t>Group: </a:t>
            </a:r>
          </a:p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charset="0"/>
                <a:ea typeface="Segoe Script" charset="0"/>
                <a:cs typeface="Segoe Script" charset="0"/>
              </a:rPr>
              <a:t>Erick Cuellar</a:t>
            </a:r>
          </a:p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charset="0"/>
                <a:ea typeface="Segoe Script" charset="0"/>
                <a:cs typeface="Segoe Script" charset="0"/>
              </a:rPr>
              <a:t>Fahad Hossain</a:t>
            </a:r>
          </a:p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charset="0"/>
                <a:ea typeface="Segoe Script" charset="0"/>
                <a:cs typeface="Segoe Script" charset="0"/>
              </a:rPr>
              <a:t> Taylor Klis </a:t>
            </a:r>
          </a:p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charset="0"/>
                <a:ea typeface="Segoe Script" charset="0"/>
                <a:cs typeface="Segoe Script" charset="0"/>
              </a:rPr>
              <a:t>Kristopher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charset="0"/>
                <a:ea typeface="Segoe Script" charset="0"/>
                <a:cs typeface="Segoe Script" charset="0"/>
              </a:rPr>
              <a:t>Lavigne</a:t>
            </a:r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Script" charset="0"/>
              <a:ea typeface="Segoe Script" charset="0"/>
              <a:cs typeface="Segoe Script" charset="0"/>
            </a:endParaRPr>
          </a:p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charset="0"/>
                <a:ea typeface="Segoe Script" charset="0"/>
                <a:cs typeface="Segoe Script" charset="0"/>
              </a:rPr>
              <a:t>Brandon Tout </a:t>
            </a:r>
          </a:p>
          <a:p>
            <a:pPr algn="ctr"/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charset="0"/>
                <a:ea typeface="Segoe Script" charset="0"/>
                <a:cs typeface="Segoe Script" charset="0"/>
              </a:rPr>
              <a:t>Hanqi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charset="0"/>
                <a:ea typeface="Segoe Script" charset="0"/>
                <a:cs typeface="Segoe Script" charset="0"/>
              </a:rPr>
              <a:t> Yin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Script" charset="0"/>
              <a:ea typeface="Segoe Script" charset="0"/>
              <a:cs typeface="Segoe Scrip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2821" y="5331073"/>
            <a:ext cx="938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Segoe Script" charset="0"/>
                <a:ea typeface="Segoe Script" charset="0"/>
                <a:cs typeface="Segoe Script" charset="0"/>
              </a:rPr>
              <a:t>“Capturing the moments that matter”</a:t>
            </a:r>
            <a:endParaRPr lang="en-US" sz="2400">
              <a:latin typeface="Segoe Script" charset="0"/>
              <a:ea typeface="Segoe Script" charset="0"/>
              <a:cs typeface="Segoe Scrip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87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972503" cy="4906251"/>
          </a:xfrm>
        </p:spPr>
        <p:txBody>
          <a:bodyPr/>
          <a:lstStyle/>
          <a:p>
            <a:r>
              <a:rPr lang="en-US" dirty="0" smtClean="0">
                <a:ea typeface="Segoe Script" charset="0"/>
                <a:cs typeface="Segoe Script" charset="0"/>
              </a:rPr>
              <a:t>Fahad is the business owner</a:t>
            </a:r>
          </a:p>
          <a:p>
            <a:r>
              <a:rPr lang="en-US" dirty="0" smtClean="0">
                <a:ea typeface="Segoe Script" charset="0"/>
                <a:cs typeface="Segoe Script" charset="0"/>
              </a:rPr>
              <a:t>Sole proprietorship</a:t>
            </a:r>
          </a:p>
          <a:p>
            <a:r>
              <a:rPr lang="en-US" dirty="0" smtClean="0">
                <a:ea typeface="Segoe Script" charset="0"/>
                <a:cs typeface="Segoe Script" charset="0"/>
              </a:rPr>
              <a:t>Started up in 2013</a:t>
            </a:r>
          </a:p>
          <a:p>
            <a:r>
              <a:rPr lang="en-US" dirty="0" smtClean="0">
                <a:ea typeface="Segoe Script" charset="0"/>
                <a:cs typeface="Segoe Script" charset="0"/>
              </a:rPr>
              <a:t>Once a hobby, now a small business</a:t>
            </a:r>
          </a:p>
          <a:p>
            <a:r>
              <a:rPr lang="en-US" dirty="0" smtClean="0">
                <a:ea typeface="Segoe Script" charset="0"/>
                <a:cs typeface="Segoe Script" charset="0"/>
              </a:rPr>
              <a:t>Caters to many difference events such as: weddings, concert, senior portraits, portfolio headshots, etc.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686" y="4859123"/>
            <a:ext cx="1374228" cy="19988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20906" y="682923"/>
            <a:ext cx="8164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egoe Script" charset="0"/>
                <a:cs typeface="Segoe Script" charset="0"/>
              </a:rPr>
              <a:t>What is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egoe Script" charset="0"/>
                <a:cs typeface="Segoe Script" charset="0"/>
              </a:rPr>
              <a:t>Pivison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egoe Script" charset="0"/>
                <a:cs typeface="Segoe Script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egoe Script" charset="0"/>
                <a:cs typeface="Segoe Script" charset="0"/>
              </a:rPr>
              <a:t>Photgraphy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egoe Script" charset="0"/>
                <a:cs typeface="Segoe Script" charset="0"/>
              </a:rPr>
              <a:t>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Segoe Script" charset="0"/>
              <a:cs typeface="Segoe Scrip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515" y="1606253"/>
            <a:ext cx="3158359" cy="473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Group Website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2276"/>
            <a:ext cx="2866696" cy="1533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383" y="2632841"/>
            <a:ext cx="5894883" cy="3326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788" y="5155351"/>
            <a:ext cx="1105519" cy="160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1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31" y="5085939"/>
            <a:ext cx="1112501" cy="1618184"/>
          </a:xfrm>
        </p:spPr>
      </p:pic>
      <p:sp>
        <p:nvSpPr>
          <p:cNvPr id="5" name="TextBox 4"/>
          <p:cNvSpPr txBox="1"/>
          <p:nvPr/>
        </p:nvSpPr>
        <p:spPr>
          <a:xfrm>
            <a:off x="1326930" y="1677423"/>
            <a:ext cx="9015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 smtClean="0"/>
              <a:t>We created this database based on Fahad’s photography business.  Our group knew we could create business value to his sole proprietorship as everything was written on loose leaf paper.  Fahad wanted a database that not only organized his customer details, but to track trends for statistical reasons,  understand popular photo packages, prices, and details in reports.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31881" y="4770577"/>
            <a:ext cx="88102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 smtClean="0"/>
              <a:t>Improve </a:t>
            </a:r>
            <a:r>
              <a:rPr lang="en-US" dirty="0" err="1" smtClean="0"/>
              <a:t>Pivison’s</a:t>
            </a:r>
            <a:r>
              <a:rPr lang="en-US" dirty="0" smtClean="0"/>
              <a:t> proceedings, consolidate data with specific demographics and allow for a statistical interpretation of customers, tracking trends, network with our clientele on a more personal level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55526" y="3985747"/>
            <a:ext cx="35630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egoe Script" charset="0"/>
                <a:cs typeface="Segoe Script" charset="0"/>
              </a:rPr>
              <a:t>Our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egoe Script" charset="0"/>
                <a:cs typeface="Segoe Script" charset="0"/>
              </a:rPr>
              <a:t>goal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19764" y="558589"/>
            <a:ext cx="4834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egoe Script" charset="0"/>
                <a:cs typeface="Segoe Script" charset="0"/>
              </a:rPr>
              <a:t>Access Database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Segoe Script" charset="0"/>
              <a:cs typeface="Segoe Scrip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28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ea typeface="Segoe Script" charset="0"/>
                <a:cs typeface="Segoe Script" charset="0"/>
              </a:rPr>
              <a:t>Reports in Database:</a:t>
            </a:r>
            <a:endParaRPr lang="en-US" dirty="0">
              <a:latin typeface="+mn-lt"/>
              <a:ea typeface="Segoe Script" charset="0"/>
              <a:cs typeface="Segoe Scrip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764" y="1758156"/>
            <a:ext cx="9110472" cy="4149451"/>
          </a:xfrm>
        </p:spPr>
        <p:txBody>
          <a:bodyPr/>
          <a:lstStyle/>
          <a:p>
            <a:pPr algn="r"/>
            <a:r>
              <a:rPr lang="en-US" sz="3600" dirty="0" smtClean="0"/>
              <a:t>Millennial Demographic report</a:t>
            </a:r>
          </a:p>
          <a:p>
            <a:pPr algn="r"/>
            <a:r>
              <a:rPr lang="en-US" sz="3600" dirty="0" smtClean="0"/>
              <a:t>Season Report</a:t>
            </a:r>
          </a:p>
          <a:p>
            <a:pPr algn="r"/>
            <a:r>
              <a:rPr lang="en-US" sz="3600" dirty="0" smtClean="0"/>
              <a:t>Overall customer Report</a:t>
            </a:r>
          </a:p>
          <a:p>
            <a:pPr algn="r"/>
            <a:r>
              <a:rPr lang="en-US" sz="3600" dirty="0" smtClean="0"/>
              <a:t>Available packages Report</a:t>
            </a:r>
          </a:p>
          <a:p>
            <a:pPr algn="r"/>
            <a:r>
              <a:rPr lang="en-US" sz="3600" dirty="0" smtClean="0"/>
              <a:t>Referred Customer Discount Report</a:t>
            </a:r>
          </a:p>
          <a:p>
            <a:pPr algn="r"/>
            <a:r>
              <a:rPr lang="en-US" sz="3600" dirty="0" smtClean="0"/>
              <a:t>Report Grouped by Location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084" y="4601372"/>
            <a:ext cx="1551432" cy="2256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6" y="1690687"/>
            <a:ext cx="2853436" cy="428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ea typeface="Segoe Script" charset="0"/>
                <a:cs typeface="Segoe Script" charset="0"/>
              </a:rPr>
              <a:t>Tables</a:t>
            </a:r>
            <a:endParaRPr lang="en-US" dirty="0">
              <a:latin typeface="+mn-lt"/>
              <a:ea typeface="Segoe Script" charset="0"/>
              <a:cs typeface="Segoe Scrip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68551"/>
          </a:xfrm>
        </p:spPr>
        <p:txBody>
          <a:bodyPr>
            <a:normAutofit/>
          </a:bodyPr>
          <a:lstStyle/>
          <a:p>
            <a:r>
              <a:rPr lang="en-US" dirty="0" smtClean="0"/>
              <a:t>Customer</a:t>
            </a:r>
          </a:p>
          <a:p>
            <a:r>
              <a:rPr lang="en-US" dirty="0" smtClean="0"/>
              <a:t>Order</a:t>
            </a:r>
          </a:p>
          <a:p>
            <a:r>
              <a:rPr lang="en-US" dirty="0" smtClean="0"/>
              <a:t>Package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852" y="4754880"/>
            <a:ext cx="1445895" cy="2103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396" y="365125"/>
            <a:ext cx="6438392" cy="369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3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15896" y="268319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Segoe Script" charset="0"/>
                <a:ea typeface="Segoe Script" charset="0"/>
                <a:cs typeface="Segoe Script" charset="0"/>
              </a:rPr>
              <a:t>									</a:t>
            </a:r>
            <a:r>
              <a:rPr lang="en-US" dirty="0" smtClean="0">
                <a:latin typeface="+mn-lt"/>
                <a:ea typeface="Segoe Script" charset="0"/>
                <a:cs typeface="Segoe Script" charset="0"/>
              </a:rPr>
              <a:t>Forms:</a:t>
            </a:r>
            <a:endParaRPr lang="en-US" dirty="0">
              <a:latin typeface="+mn-lt"/>
              <a:ea typeface="Segoe Script" charset="0"/>
              <a:cs typeface="Segoe Scrip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9" y="1825625"/>
            <a:ext cx="10515600" cy="4351338"/>
          </a:xfrm>
        </p:spPr>
        <p:txBody>
          <a:bodyPr/>
          <a:lstStyle/>
          <a:p>
            <a:r>
              <a:rPr lang="en-US" dirty="0" smtClean="0"/>
              <a:t>Customer Information</a:t>
            </a:r>
          </a:p>
          <a:p>
            <a:r>
              <a:rPr lang="en-US" dirty="0" smtClean="0"/>
              <a:t>Order Form</a:t>
            </a:r>
          </a:p>
          <a:p>
            <a:r>
              <a:rPr lang="en-US" dirty="0" smtClean="0"/>
              <a:t>Package</a:t>
            </a:r>
          </a:p>
          <a:p>
            <a:r>
              <a:rPr lang="en-US" dirty="0" smtClean="0"/>
              <a:t>Package </a:t>
            </a:r>
            <a:r>
              <a:rPr lang="en-US" dirty="0" err="1" smtClean="0"/>
              <a:t>Subform</a:t>
            </a:r>
            <a:endParaRPr lang="en-US" dirty="0" smtClean="0"/>
          </a:p>
          <a:p>
            <a:r>
              <a:rPr lang="en-US" dirty="0" smtClean="0"/>
              <a:t>Switchboard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559" y="4596937"/>
            <a:ext cx="1554481" cy="2261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36" y="0"/>
            <a:ext cx="4995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7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ea typeface="Segoe Script" charset="0"/>
                <a:cs typeface="Segoe Script" charset="0"/>
              </a:rPr>
              <a:t>Relationships in ERD Table </a:t>
            </a:r>
            <a:endParaRPr lang="en-US" dirty="0">
              <a:latin typeface="+mn-lt"/>
              <a:ea typeface="Segoe Script" charset="0"/>
              <a:cs typeface="Segoe Scrip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Customer to many orders OR one order to many customers</a:t>
            </a:r>
          </a:p>
          <a:p>
            <a:r>
              <a:rPr lang="en-US" dirty="0" smtClean="0"/>
              <a:t>One order to many packages OR one package to many orders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112" y="4282163"/>
            <a:ext cx="1770888" cy="25758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196" y="3096047"/>
            <a:ext cx="6396228" cy="359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0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ea typeface="Segoe Script" charset="0"/>
                <a:cs typeface="Segoe Script" charset="0"/>
              </a:rPr>
              <a:t>Maintenance and Future Enhancements:</a:t>
            </a:r>
            <a:endParaRPr lang="en-US" dirty="0">
              <a:latin typeface="+mn-lt"/>
              <a:ea typeface="Segoe Script" charset="0"/>
              <a:cs typeface="Segoe Scrip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828801"/>
            <a:ext cx="10951464" cy="422452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Our Database will be backed up every week</a:t>
            </a:r>
          </a:p>
          <a:p>
            <a:r>
              <a:rPr lang="en-US" dirty="0" smtClean="0"/>
              <a:t>We will store the Database in a remote main frame and a cloud server linked to company email </a:t>
            </a:r>
          </a:p>
          <a:p>
            <a:r>
              <a:rPr lang="en-US" dirty="0" smtClean="0"/>
              <a:t>Store on a </a:t>
            </a:r>
            <a:r>
              <a:rPr lang="en-US" dirty="0" err="1" smtClean="0"/>
              <a:t>flashdrive</a:t>
            </a:r>
            <a:endParaRPr lang="en-US" dirty="0" smtClean="0"/>
          </a:p>
          <a:p>
            <a:r>
              <a:rPr lang="en-US" dirty="0" smtClean="0"/>
              <a:t>Keeping Access up to date </a:t>
            </a:r>
          </a:p>
          <a:p>
            <a:r>
              <a:rPr lang="en-US" dirty="0" smtClean="0"/>
              <a:t>Virus scans</a:t>
            </a:r>
          </a:p>
          <a:p>
            <a:endParaRPr lang="en-US" dirty="0"/>
          </a:p>
          <a:p>
            <a:r>
              <a:rPr lang="en-US" b="1" dirty="0" smtClean="0"/>
              <a:t>Future enhancements </a:t>
            </a:r>
            <a:r>
              <a:rPr lang="en-US" dirty="0" smtClean="0"/>
              <a:t>will consist of atomizing orders, online orders linked with website, online payments,  add photo album packages and inputting them in our tables/forms.  We are hoping to link our database to an Photo App so customers can remotely connect with </a:t>
            </a:r>
            <a:r>
              <a:rPr lang="en-US" dirty="0" err="1" smtClean="0"/>
              <a:t>Pivison</a:t>
            </a:r>
            <a:r>
              <a:rPr lang="en-US" dirty="0" smtClean="0"/>
              <a:t> via cell phone.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3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319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Segoe Script</vt:lpstr>
      <vt:lpstr>Office Theme</vt:lpstr>
      <vt:lpstr>PowerPoint Presentation</vt:lpstr>
      <vt:lpstr>PowerPoint Presentation</vt:lpstr>
      <vt:lpstr>PowerPoint Presentation</vt:lpstr>
      <vt:lpstr>PowerPoint Presentation</vt:lpstr>
      <vt:lpstr>Reports in Database:</vt:lpstr>
      <vt:lpstr>Tables</vt:lpstr>
      <vt:lpstr>         Forms:</vt:lpstr>
      <vt:lpstr>Relationships in ERD Table </vt:lpstr>
      <vt:lpstr>Maintenance and Future Enhancements: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Klis</dc:creator>
  <cp:lastModifiedBy>Lavigne, Kristopher</cp:lastModifiedBy>
  <cp:revision>26</cp:revision>
  <dcterms:created xsi:type="dcterms:W3CDTF">2016-05-04T15:34:52Z</dcterms:created>
  <dcterms:modified xsi:type="dcterms:W3CDTF">2016-05-07T13:56:38Z</dcterms:modified>
</cp:coreProperties>
</file>